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4" r:id="rId7"/>
    <p:sldId id="260" r:id="rId8"/>
    <p:sldId id="261" r:id="rId9"/>
    <p:sldId id="266" r:id="rId10"/>
    <p:sldId id="263" r:id="rId11"/>
    <p:sldId id="267" r:id="rId12"/>
    <p:sldId id="269" r:id="rId13"/>
    <p:sldId id="271" r:id="rId14"/>
    <p:sldId id="270" r:id="rId15"/>
    <p:sldId id="268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RlB1CJovTs?feature=oembed" TargetMode="Externa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foundation.org/about/sir-tim-berners-lee/" TargetMode="External"/><Relationship Id="rId2" Type="http://schemas.openxmlformats.org/officeDocument/2006/relationships/hyperlink" Target="https://edu.gcfglobal.org/en/internetbasics/what-is-the-internet/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4MwTvtyrUQ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KA5hz3dV-g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8hzJxb0rpc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BrXPcaRlBqo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cinnatizoo.org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5Jr-_Za5yQM?feature=oembed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D4D63-ECA3-473C-8A2C-FFC64ACF9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Internet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0C664B-00B2-48F4-9DA7-DE59EF90A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</p:spTree>
    <p:extLst>
      <p:ext uri="{BB962C8B-B14F-4D97-AF65-F5344CB8AC3E}">
        <p14:creationId xmlns:p14="http://schemas.microsoft.com/office/powerpoint/2010/main" val="109967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53689-2B3C-406D-9905-EF700B4F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Search Engine?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470ED5-E452-4CF4-9B53-4B4710D04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program that helps you find webpages on the internet.</a:t>
            </a:r>
          </a:p>
          <a:p>
            <a:r>
              <a:rPr lang="en-US" dirty="0"/>
              <a:t>Search engines do not search the whole web, but only an </a:t>
            </a:r>
            <a:r>
              <a:rPr lang="en-US" i="1" dirty="0"/>
              <a:t>index (keywords)</a:t>
            </a:r>
            <a:r>
              <a:rPr lang="en-US" dirty="0"/>
              <a:t> on the web.</a:t>
            </a:r>
          </a:p>
          <a:p>
            <a:r>
              <a:rPr lang="en-US" dirty="0"/>
              <a:t>Examples: Google, Yahoo, Bing, </a:t>
            </a:r>
            <a:r>
              <a:rPr lang="en-US" dirty="0" smtClean="0"/>
              <a:t>Excite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6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2B68C-27BD-4FF1-BFC3-3A5F00512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6041" y="618518"/>
            <a:ext cx="3281003" cy="1478570"/>
          </a:xfrm>
        </p:spPr>
        <p:txBody>
          <a:bodyPr anchor="b">
            <a:normAutofit/>
          </a:bodyPr>
          <a:lstStyle/>
          <a:p>
            <a:r>
              <a:rPr lang="en-US" sz="2800"/>
              <a:t>Searching the Web</a:t>
            </a:r>
          </a:p>
        </p:txBody>
      </p:sp>
      <p:sp>
        <p:nvSpPr>
          <p:cNvPr id="9" name="Round Diagonal Corner Rectangle 11">
            <a:extLst>
              <a:ext uri="{FF2B5EF4-FFF2-40B4-BE49-F238E27FC236}">
                <a16:creationId xmlns:a16="http://schemas.microsoft.com/office/drawing/2014/main" xmlns="" id="{03756949-AC79-48CD-A920-B0FE10D230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title="Basic Search Strategies">
            <a:hlinkClick r:id="" action="ppaction://media"/>
            <a:extLst>
              <a:ext uri="{FF2B5EF4-FFF2-40B4-BE49-F238E27FC236}">
                <a16:creationId xmlns:a16="http://schemas.microsoft.com/office/drawing/2014/main" xmlns="" id="{925F0B55-3092-4FDC-8EA0-BB0365FD74C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18988" y="1707162"/>
            <a:ext cx="6112382" cy="34382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AA596B-5626-4542-BBF7-039DA5869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6041" y="2249487"/>
            <a:ext cx="3281004" cy="3541714"/>
          </a:xfrm>
        </p:spPr>
        <p:txBody>
          <a:bodyPr>
            <a:normAutofit/>
          </a:bodyPr>
          <a:lstStyle/>
          <a:p>
            <a:r>
              <a:rPr lang="en-US" dirty="0"/>
              <a:t>Search Engines</a:t>
            </a:r>
          </a:p>
          <a:p>
            <a:pPr lvl="1"/>
            <a:r>
              <a:rPr lang="en-US" dirty="0"/>
              <a:t>Uses keywords to locate webpages</a:t>
            </a:r>
          </a:p>
          <a:p>
            <a:pPr lvl="1"/>
            <a:r>
              <a:rPr lang="en-US" dirty="0"/>
              <a:t>Google, Yahoo!, Bing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847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781286-88C6-4885-9385-DB01061F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Search Results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AD9A01A-72EC-4162-B50E-F39AC714F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987" y="3209138"/>
            <a:ext cx="6038850" cy="12954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8AE7F6B2-2F1C-4669-91B9-08F559B27E23}"/>
              </a:ext>
            </a:extLst>
          </p:cNvPr>
          <p:cNvCxnSpPr>
            <a:cxnSpLocks/>
          </p:cNvCxnSpPr>
          <p:nvPr/>
        </p:nvCxnSpPr>
        <p:spPr>
          <a:xfrm flipH="1">
            <a:off x="3598877" y="2684477"/>
            <a:ext cx="0" cy="6375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ADDC791-D6ED-441B-B0B3-A8A973A77166}"/>
              </a:ext>
            </a:extLst>
          </p:cNvPr>
          <p:cNvSpPr txBox="1"/>
          <p:nvPr/>
        </p:nvSpPr>
        <p:spPr>
          <a:xfrm>
            <a:off x="3074987" y="2298583"/>
            <a:ext cx="203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Web Address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ACEE0B58-92AF-4A22-A865-3DC6B6AD9B57}"/>
              </a:ext>
            </a:extLst>
          </p:cNvPr>
          <p:cNvCxnSpPr>
            <a:cxnSpLocks/>
          </p:cNvCxnSpPr>
          <p:nvPr/>
        </p:nvCxnSpPr>
        <p:spPr>
          <a:xfrm flipH="1">
            <a:off x="7106873" y="2816254"/>
            <a:ext cx="0" cy="6375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A9D800F-F5AD-4EE7-A563-2BDC8746BBE2}"/>
              </a:ext>
            </a:extLst>
          </p:cNvPr>
          <p:cNvSpPr txBox="1"/>
          <p:nvPr/>
        </p:nvSpPr>
        <p:spPr>
          <a:xfrm>
            <a:off x="6843043" y="2499811"/>
            <a:ext cx="203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Title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456E4C1B-0D3C-466B-A362-2C22107FE97D}"/>
              </a:ext>
            </a:extLst>
          </p:cNvPr>
          <p:cNvCxnSpPr>
            <a:cxnSpLocks/>
          </p:cNvCxnSpPr>
          <p:nvPr/>
        </p:nvCxnSpPr>
        <p:spPr>
          <a:xfrm flipV="1">
            <a:off x="2499920" y="4018810"/>
            <a:ext cx="680906" cy="34255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3D9539E-772F-41D5-A8FA-86AC07559A43}"/>
              </a:ext>
            </a:extLst>
          </p:cNvPr>
          <p:cNvSpPr txBox="1"/>
          <p:nvPr/>
        </p:nvSpPr>
        <p:spPr>
          <a:xfrm>
            <a:off x="1641868" y="4326323"/>
            <a:ext cx="203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Snippet</a:t>
            </a:r>
          </a:p>
        </p:txBody>
      </p:sp>
    </p:spTree>
    <p:extLst>
      <p:ext uri="{BB962C8B-B14F-4D97-AF65-F5344CB8AC3E}">
        <p14:creationId xmlns:p14="http://schemas.microsoft.com/office/powerpoint/2010/main" val="374608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domain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r>
              <a:rPr lang="en-US" sz="2800" dirty="0" smtClean="0"/>
              <a:t>com   Commercial</a:t>
            </a:r>
          </a:p>
          <a:p>
            <a:pPr marL="0" indent="0">
              <a:buNone/>
            </a:pPr>
            <a:r>
              <a:rPr lang="en-US" sz="2800" dirty="0" smtClean="0"/>
              <a:t>.</a:t>
            </a:r>
            <a:r>
              <a:rPr lang="en-US" sz="2800" dirty="0" err="1" smtClean="0"/>
              <a:t>edu</a:t>
            </a:r>
            <a:r>
              <a:rPr lang="en-US" sz="2800" dirty="0" smtClean="0"/>
              <a:t>   Educational</a:t>
            </a:r>
          </a:p>
          <a:p>
            <a:pPr marL="0" indent="0">
              <a:buNone/>
            </a:pPr>
            <a:r>
              <a:rPr lang="en-US" sz="2800" dirty="0" smtClean="0"/>
              <a:t>.</a:t>
            </a:r>
            <a:r>
              <a:rPr lang="en-US" sz="2800" dirty="0" err="1" smtClean="0"/>
              <a:t>gov</a:t>
            </a:r>
            <a:r>
              <a:rPr lang="en-US" sz="2800" dirty="0" smtClean="0"/>
              <a:t>   US Government</a:t>
            </a:r>
          </a:p>
          <a:p>
            <a:pPr marL="0" indent="0">
              <a:buNone/>
            </a:pPr>
            <a:r>
              <a:rPr lang="en-US" sz="2800" dirty="0" smtClean="0"/>
              <a:t>.org   Non-profit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.net</a:t>
            </a:r>
            <a:r>
              <a:rPr lang="en-US" sz="2800" dirty="0"/>
              <a:t>   Networking Providers</a:t>
            </a:r>
          </a:p>
          <a:p>
            <a:pPr marL="0" indent="0">
              <a:buNone/>
            </a:pPr>
            <a:r>
              <a:rPr lang="en-US" sz="2800" dirty="0"/>
              <a:t>.mil   US Military</a:t>
            </a:r>
          </a:p>
          <a:p>
            <a:pPr marL="0" indent="0">
              <a:buNone/>
            </a:pPr>
            <a:r>
              <a:rPr lang="en-US" sz="2800" dirty="0" smtClean="0"/>
              <a:t>.</a:t>
            </a:r>
            <a:r>
              <a:rPr lang="en-US" sz="2800" dirty="0" err="1" smtClean="0"/>
              <a:t>int</a:t>
            </a:r>
            <a:r>
              <a:rPr lang="en-US" sz="2800" dirty="0" smtClean="0"/>
              <a:t>    Organization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6" y="4794971"/>
            <a:ext cx="6562725" cy="1819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3572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9C883-A867-4C18-B8D6-5A7B9DAA2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Web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BE704F-4677-43D7-B1B2-1CD3024A78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I heard of the domain?</a:t>
            </a:r>
          </a:p>
          <a:p>
            <a:pPr lvl="1"/>
            <a:r>
              <a:rPr lang="en-US" dirty="0"/>
              <a:t>nytimes.com, somegoodnews.com</a:t>
            </a:r>
          </a:p>
          <a:p>
            <a:r>
              <a:rPr lang="en-US" dirty="0"/>
              <a:t>Domain type</a:t>
            </a:r>
          </a:p>
          <a:p>
            <a:pPr lvl="1"/>
            <a:r>
              <a:rPr lang="en-US" dirty="0"/>
              <a:t>.com, .</a:t>
            </a:r>
            <a:r>
              <a:rPr lang="en-US" dirty="0" err="1"/>
              <a:t>edu</a:t>
            </a:r>
            <a:r>
              <a:rPr lang="en-US" dirty="0"/>
              <a:t>, .gov, </a:t>
            </a:r>
            <a:r>
              <a:rPr lang="en-US" dirty="0" smtClean="0"/>
              <a:t>.org,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Symbols or names </a:t>
            </a:r>
            <a:r>
              <a:rPr lang="en-US" dirty="0" err="1"/>
              <a:t>respresenting</a:t>
            </a:r>
            <a:r>
              <a:rPr lang="en-US" dirty="0"/>
              <a:t> a personal page</a:t>
            </a:r>
          </a:p>
          <a:p>
            <a:pPr lvl="1"/>
            <a:r>
              <a:rPr lang="en-US" dirty="0"/>
              <a:t>%, ~, </a:t>
            </a:r>
            <a:r>
              <a:rPr lang="en-US" dirty="0" err="1"/>
              <a:t>dchen</a:t>
            </a:r>
            <a:r>
              <a:rPr lang="en-US" dirty="0"/>
              <a:t>, member, user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FB16FC-25B1-45B1-ABD7-4C9775D12C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Is domain from a personal page hosting website?</a:t>
            </a:r>
          </a:p>
          <a:p>
            <a:pPr lvl="1"/>
            <a:r>
              <a:rPr lang="en-US" dirty="0"/>
              <a:t>Homestead.com, Geocities.com, Tripod.com</a:t>
            </a:r>
          </a:p>
          <a:p>
            <a:r>
              <a:rPr lang="en-US" dirty="0"/>
              <a:t>Does the address you what kind of file it is?</a:t>
            </a:r>
          </a:p>
          <a:p>
            <a:pPr lvl="1"/>
            <a:r>
              <a:rPr lang="en-US" dirty="0"/>
              <a:t>pdf, </a:t>
            </a:r>
            <a:r>
              <a:rPr lang="en-US" dirty="0" err="1"/>
              <a:t>xls</a:t>
            </a:r>
            <a:r>
              <a:rPr lang="en-US" dirty="0"/>
              <a:t>, jpg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2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B83560-2862-4517-9A8B-FE719E38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Tips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431FFB-61D4-4532-8360-F780440C95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Exclusion (-)</a:t>
            </a:r>
          </a:p>
          <a:p>
            <a:pPr lvl="1"/>
            <a:r>
              <a:rPr lang="en-US" dirty="0"/>
              <a:t>Excludes words</a:t>
            </a:r>
          </a:p>
          <a:p>
            <a:r>
              <a:rPr lang="en-US" dirty="0"/>
              <a:t>Inclusion (+)</a:t>
            </a:r>
          </a:p>
          <a:p>
            <a:pPr lvl="1"/>
            <a:r>
              <a:rPr lang="en-US" dirty="0"/>
              <a:t>Makes sure the word it precedes is used exactly as entered</a:t>
            </a:r>
          </a:p>
          <a:p>
            <a:r>
              <a:rPr lang="en-US" dirty="0"/>
              <a:t>Similar Words (~)</a:t>
            </a:r>
          </a:p>
          <a:p>
            <a:pPr lvl="1"/>
            <a:r>
              <a:rPr lang="en-US" dirty="0"/>
              <a:t>Includes similar words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5FAF991-3E40-457F-8A8D-3DE16E65CD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Words (OR)</a:t>
            </a:r>
          </a:p>
          <a:p>
            <a:pPr lvl="1"/>
            <a:r>
              <a:rPr lang="en-US" dirty="0"/>
              <a:t>Includes one, the other, or both words</a:t>
            </a:r>
          </a:p>
          <a:p>
            <a:r>
              <a:rPr lang="en-US" dirty="0"/>
              <a:t>Number Range (..)</a:t>
            </a:r>
          </a:p>
          <a:p>
            <a:pPr lvl="1"/>
            <a:r>
              <a:rPr lang="en-US" dirty="0"/>
              <a:t>Include a range of numbers</a:t>
            </a:r>
          </a:p>
          <a:p>
            <a:r>
              <a:rPr lang="en-US" dirty="0"/>
              <a:t>Exact Phrase (“ “)</a:t>
            </a:r>
          </a:p>
          <a:p>
            <a:pPr lvl="1"/>
            <a:r>
              <a:rPr lang="en-US" dirty="0"/>
              <a:t>Include only exact phrase</a:t>
            </a:r>
          </a:p>
        </p:txBody>
      </p:sp>
    </p:spTree>
    <p:extLst>
      <p:ext uri="{BB962C8B-B14F-4D97-AF65-F5344CB8AC3E}">
        <p14:creationId xmlns:p14="http://schemas.microsoft.com/office/powerpoint/2010/main" val="2666504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https://edu.gcfglobal.org/en/internetbasics/what-is-the-internet/1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https://webfoundation.org/about/sir-tim-berners-lee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FD8E2-1F12-43A9-A26B-31EFBB3A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E488A7-C74F-44AE-B735-AC96F2706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Internet, Web Browser, Search Engine. What does it all mean?</a:t>
            </a:r>
          </a:p>
        </p:txBody>
      </p:sp>
      <p:pic>
        <p:nvPicPr>
          <p:cNvPr id="4" name="Online Media 3" title="What is a Browser?">
            <a:hlinkClick r:id="" action="ppaction://media"/>
            <a:extLst>
              <a:ext uri="{FF2B5EF4-FFF2-40B4-BE49-F238E27FC236}">
                <a16:creationId xmlns:a16="http://schemas.microsoft.com/office/drawing/2014/main" xmlns="" id="{1035A728-DCD9-4C96-89DF-1823FD14849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88610" y="2810824"/>
            <a:ext cx="6414780" cy="360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F6D31-8FA5-4C20-B8A0-6842039F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5979B4-40B0-420D-85CE-D928CC8E1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global network of billions of computers and other electronic devices</a:t>
            </a:r>
          </a:p>
          <a:p>
            <a:r>
              <a:rPr lang="en-US" dirty="0"/>
              <a:t>When a computer is “online”, that means it is connected to the internet</a:t>
            </a:r>
          </a:p>
          <a:p>
            <a:r>
              <a:rPr lang="en-US" dirty="0"/>
              <a:t>The internet </a:t>
            </a:r>
            <a:r>
              <a:rPr lang="en-US" dirty="0" smtClean="0"/>
              <a:t>services includes</a:t>
            </a:r>
            <a:r>
              <a:rPr lang="en-US" dirty="0"/>
              <a:t>: e-mail, instant messaging, multiplayer gaming, social media, and FTP (peer-to-peer file sharing) </a:t>
            </a:r>
          </a:p>
          <a:p>
            <a:r>
              <a:rPr lang="en-US" dirty="0"/>
              <a:t>The internet connects computers by wires – ethernet cables, phone lines, and fiber optic wiring on the ocean floor!</a:t>
            </a:r>
          </a:p>
        </p:txBody>
      </p:sp>
    </p:spTree>
    <p:extLst>
      <p:ext uri="{BB962C8B-B14F-4D97-AF65-F5344CB8AC3E}">
        <p14:creationId xmlns:p14="http://schemas.microsoft.com/office/powerpoint/2010/main" val="396445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4B390-E33B-42C6-A357-B58B39F69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internet works</a:t>
            </a:r>
          </a:p>
        </p:txBody>
      </p:sp>
      <p:pic>
        <p:nvPicPr>
          <p:cNvPr id="4" name="Online Media 3" title="Where does the Internet come from?">
            <a:hlinkClick r:id="" action="ppaction://media"/>
            <a:extLst>
              <a:ext uri="{FF2B5EF4-FFF2-40B4-BE49-F238E27FC236}">
                <a16:creationId xmlns:a16="http://schemas.microsoft.com/office/drawing/2014/main" xmlns="" id="{898E7688-0D0B-4B40-980A-26F59B1B4B8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46400" y="2249488"/>
            <a:ext cx="6296025" cy="354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6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1DEA9-3F8A-4F06-A736-28DDB851E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web?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E28501-A7FC-4E35-827F-0111BE021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websites you can access through the internet</a:t>
            </a:r>
          </a:p>
          <a:p>
            <a:r>
              <a:rPr lang="en-US" dirty="0"/>
              <a:t>People often use the words “the internet” and “the web” interchangeably. Is there a difference?</a:t>
            </a:r>
          </a:p>
          <a:p>
            <a:r>
              <a:rPr lang="en-US" dirty="0"/>
              <a:t>WWW is the linked documents/webpages that can be viewed in a browser.</a:t>
            </a:r>
          </a:p>
        </p:txBody>
      </p:sp>
    </p:spTree>
    <p:extLst>
      <p:ext uri="{BB962C8B-B14F-4D97-AF65-F5344CB8AC3E}">
        <p14:creationId xmlns:p14="http://schemas.microsoft.com/office/powerpoint/2010/main" val="35579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E9BC8A-3DE6-485B-B4E6-EA80F0B38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</a:t>
            </a:r>
          </a:p>
        </p:txBody>
      </p:sp>
      <p:pic>
        <p:nvPicPr>
          <p:cNvPr id="4" name="Online Media 3" title="What is the world wide web? - Twila Camp">
            <a:hlinkClick r:id="" action="ppaction://media"/>
            <a:extLst>
              <a:ext uri="{FF2B5EF4-FFF2-40B4-BE49-F238E27FC236}">
                <a16:creationId xmlns:a16="http://schemas.microsoft.com/office/drawing/2014/main" xmlns="" id="{8DB4FD8C-FD73-4027-89C5-20343BE8D41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46400" y="2249488"/>
            <a:ext cx="6296025" cy="354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9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6B245-6B20-4CF7-A266-7A60B1D6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Browser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54D4E1-4BC3-43BC-8AEB-0107B0B4F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1" y="2249486"/>
            <a:ext cx="4274976" cy="3541714"/>
          </a:xfrm>
        </p:spPr>
        <p:txBody>
          <a:bodyPr/>
          <a:lstStyle/>
          <a:p>
            <a:r>
              <a:rPr lang="en-US" dirty="0"/>
              <a:t>Software that allows you to find and view webpages on the internet</a:t>
            </a:r>
          </a:p>
          <a:p>
            <a:r>
              <a:rPr lang="en-US" dirty="0"/>
              <a:t>Translates the codes on webpages so we can see the information</a:t>
            </a:r>
          </a:p>
          <a:p>
            <a:r>
              <a:rPr lang="en-US" dirty="0"/>
              <a:t>Chrome, Firefox, Safari, Edge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26F9D877-943B-4B17-9071-C58C1663F6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What is a browser?">
            <a:hlinkClick r:id="" action="ppaction://media"/>
            <a:extLst>
              <a:ext uri="{FF2B5EF4-FFF2-40B4-BE49-F238E27FC236}">
                <a16:creationId xmlns:a16="http://schemas.microsoft.com/office/drawing/2014/main" xmlns="" id="{BD0B63BB-C585-4E4F-B815-9632E3EE710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16386" y="2249486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6DAF94-5AB1-4BE2-9755-5816A3CE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vs. webpage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2E0C5FF-64E6-4BE8-9CB1-9E92995946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552221-F8DA-4C23-A368-94C54BFA86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Collection of webpages that belong to one domain (owner)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C05CD0FF-DBAF-4B36-A52D-41F05B406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Webpage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33C12C-C226-4FB0-A7E2-2FF6A3FC06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dirty="0" smtClean="0"/>
              <a:t>hypertext document </a:t>
            </a:r>
            <a:r>
              <a:rPr lang="en-US" dirty="0"/>
              <a:t>(which can include images, videos, charts, </a:t>
            </a:r>
            <a:r>
              <a:rPr lang="en-US" dirty="0" err="1"/>
              <a:t>etc</a:t>
            </a:r>
            <a:r>
              <a:rPr lang="en-US" dirty="0"/>
              <a:t>) viewable through a web browser.</a:t>
            </a:r>
          </a:p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www.cincinnatizoo.org</a:t>
            </a:r>
            <a:r>
              <a:rPr lang="en-US" dirty="0"/>
              <a:t> is a website for the Cincinnati Zoo. “Plan Your Visit” is a webpage on the website.</a:t>
            </a:r>
          </a:p>
        </p:txBody>
      </p:sp>
    </p:spTree>
    <p:extLst>
      <p:ext uri="{BB962C8B-B14F-4D97-AF65-F5344CB8AC3E}">
        <p14:creationId xmlns:p14="http://schemas.microsoft.com/office/powerpoint/2010/main" val="371435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06F2735-9E68-417E-8175-E87D41FAD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70B7A-A16B-40FF-BD70-4DA542AB3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582053" cy="3541714"/>
          </a:xfrm>
        </p:spPr>
        <p:txBody>
          <a:bodyPr/>
          <a:lstStyle/>
          <a:p>
            <a:r>
              <a:rPr lang="en-US" dirty="0"/>
              <a:t>Identifying address for a webpage, like a street </a:t>
            </a:r>
            <a:r>
              <a:rPr lang="en-US" dirty="0" smtClean="0"/>
              <a:t>address</a:t>
            </a:r>
          </a:p>
          <a:p>
            <a:r>
              <a:rPr lang="en-US" dirty="0" smtClean="0"/>
              <a:t>A specific webpage on the internet</a:t>
            </a:r>
            <a:endParaRPr lang="en-US" dirty="0"/>
          </a:p>
          <a:p>
            <a:r>
              <a:rPr lang="en-US" dirty="0"/>
              <a:t>AKA URL (Uniform Resource Locator)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4D1AA02-4BA4-4067-8835-4853193DF4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9383EF1-32FE-4494-B7C5-BA409E6E7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9999" y="2059029"/>
            <a:ext cx="5042927" cy="1025442"/>
          </a:xfrm>
          <a:prstGeom prst="rect">
            <a:avLst/>
          </a:prstGeom>
        </p:spPr>
      </p:pic>
      <p:pic>
        <p:nvPicPr>
          <p:cNvPr id="7" name="Online Media 5" title="Internet Tips: Understanding URLs">
            <a:hlinkClick r:id="" action="ppaction://media"/>
            <a:extLst>
              <a:ext uri="{FF2B5EF4-FFF2-40B4-BE49-F238E27FC236}">
                <a16:creationId xmlns:a16="http://schemas.microsoft.com/office/drawing/2014/main" xmlns="" id="{F5758415-59F3-44CC-92A1-D6EA23F8CEF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723463" y="3309335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504</Words>
  <Application>Microsoft Office PowerPoint</Application>
  <PresentationFormat>Widescreen</PresentationFormat>
  <Paragraphs>76</Paragraphs>
  <Slides>16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Circuit</vt:lpstr>
      <vt:lpstr>Internet basics</vt:lpstr>
      <vt:lpstr>Important Terms</vt:lpstr>
      <vt:lpstr>What is the internet?</vt:lpstr>
      <vt:lpstr>How the internet works</vt:lpstr>
      <vt:lpstr>What is the web? </vt:lpstr>
      <vt:lpstr>WWW</vt:lpstr>
      <vt:lpstr>What is a Browser</vt:lpstr>
      <vt:lpstr>Website vs. webpage</vt:lpstr>
      <vt:lpstr>Web Addresses</vt:lpstr>
      <vt:lpstr>What is a Search Engine?</vt:lpstr>
      <vt:lpstr>Searching the Web</vt:lpstr>
      <vt:lpstr>Reading Search Results</vt:lpstr>
      <vt:lpstr>Top-level domain</vt:lpstr>
      <vt:lpstr>Understanding Web Addresses</vt:lpstr>
      <vt:lpstr>Searching Tips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basics</dc:title>
  <dc:creator>Steve Kurtz</dc:creator>
  <cp:lastModifiedBy>MCS</cp:lastModifiedBy>
  <cp:revision>10</cp:revision>
  <dcterms:created xsi:type="dcterms:W3CDTF">2020-08-31T23:45:07Z</dcterms:created>
  <dcterms:modified xsi:type="dcterms:W3CDTF">2020-09-01T14:59:57Z</dcterms:modified>
</cp:coreProperties>
</file>