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3-3zmVvCG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gcfglobal.org/en/internetbasics/connecting-to-the-internet/1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22E75E-322F-48B8-AB2C-19B59F8D4B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Connecting to the internet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91DF4C3-6BD1-4FCC-9212-3DD9CD4B08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ow to connect to wifi | Digital Unite">
            <a:extLst>
              <a:ext uri="{FF2B5EF4-FFF2-40B4-BE49-F238E27FC236}">
                <a16:creationId xmlns="" xmlns:a16="http://schemas.microsoft.com/office/drawing/2014/main" id="{18E58672-C00A-4C07-A64C-8D9E8208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73" y="3284374"/>
            <a:ext cx="3950453" cy="2854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8843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Home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Click to watch the video below about connecting to the Internet</a:t>
            </a:r>
          </a:p>
          <a:p>
            <a:r>
              <a:rPr lang="en-US" dirty="0" smtClean="0"/>
              <a:t>VIDEO: </a:t>
            </a:r>
            <a:r>
              <a:rPr lang="en-US" dirty="0" smtClean="0">
                <a:hlinkClick r:id="rId2"/>
              </a:rPr>
              <a:t>Connecting to the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1877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D5987C-9B89-4786-A08A-41136CAD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internet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B3D729-7A9A-422A-A690-674D2D073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Dial Up: Slowest type of connection, uses your phone lines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Will not be able to use landline phone when connected</a:t>
            </a:r>
          </a:p>
          <a:p>
            <a:r>
              <a:rPr lang="en-US" sz="2600" dirty="0"/>
              <a:t>DSL: Broadband connection, faster than dial up. Connect via phone line, but can use landline phone at same time</a:t>
            </a:r>
          </a:p>
          <a:p>
            <a:r>
              <a:rPr lang="en-US" sz="2600" dirty="0"/>
              <a:t>Cable: Broadband connection that uses cable TV</a:t>
            </a:r>
            <a:r>
              <a:rPr lang="en-US" sz="2600" dirty="0" smtClean="0"/>
              <a:t>. coax cable. </a:t>
            </a:r>
            <a:r>
              <a:rPr lang="en-US" sz="2600" dirty="0"/>
              <a:t>Faster than DSL, only available where cable TV is available</a:t>
            </a:r>
          </a:p>
          <a:p>
            <a:r>
              <a:rPr lang="en-US" sz="2600" dirty="0" smtClean="0"/>
              <a:t>Fiber Optic: Fastest </a:t>
            </a:r>
            <a:r>
              <a:rPr lang="en-US" sz="2600" dirty="0" smtClean="0"/>
              <a:t>connection. Most expensive. May not be available in your area. Connections use a fiber optic cable.</a:t>
            </a:r>
            <a:endParaRPr lang="en-US" sz="2600" dirty="0"/>
          </a:p>
          <a:p>
            <a:r>
              <a:rPr lang="en-US" sz="2600" dirty="0" smtClean="0"/>
              <a:t>Cellular (4G </a:t>
            </a:r>
            <a:r>
              <a:rPr lang="en-US" sz="2600" dirty="0"/>
              <a:t>&amp; </a:t>
            </a:r>
            <a:r>
              <a:rPr lang="en-US" sz="2600" dirty="0" smtClean="0"/>
              <a:t>5G): </a:t>
            </a:r>
            <a:r>
              <a:rPr lang="en-US" sz="2600" dirty="0"/>
              <a:t>Wireless connection for phones and mobile devices. Limited amount of data on some plans</a:t>
            </a:r>
          </a:p>
        </p:txBody>
      </p:sp>
      <p:pic>
        <p:nvPicPr>
          <p:cNvPr id="2050" name="Picture 2" descr="The Weak Point of the Web: Undersea Internet Cables - InCyberDefense">
            <a:extLst>
              <a:ext uri="{FF2B5EF4-FFF2-40B4-BE49-F238E27FC236}">
                <a16:creationId xmlns="" xmlns:a16="http://schemas.microsoft.com/office/drawing/2014/main" id="{7897DA9D-CA76-4F3E-B49F-891BBCD5E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416" y="861738"/>
            <a:ext cx="2847391" cy="17084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572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24A86E-6FDD-4A70-819C-4EC3F141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Service Provider (ISP)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29D57C-0A86-43E2-9598-0F3B428B9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400" dirty="0"/>
              <a:t>Companies that provide internet connections</a:t>
            </a:r>
          </a:p>
          <a:p>
            <a:r>
              <a:rPr lang="en-US" sz="2400" dirty="0"/>
              <a:t>Varying </a:t>
            </a:r>
            <a:r>
              <a:rPr lang="en-US" sz="2400" dirty="0" smtClean="0"/>
              <a:t>speeds – usually determines monthly cost</a:t>
            </a:r>
            <a:endParaRPr lang="en-US" sz="2400" dirty="0"/>
          </a:p>
          <a:p>
            <a:pPr lvl="1"/>
            <a:r>
              <a:rPr lang="en-US" sz="2000" dirty="0"/>
              <a:t>Email and social networking require slower connection than downloading music or streaming videos</a:t>
            </a:r>
          </a:p>
          <a:p>
            <a:r>
              <a:rPr lang="en-US" sz="2400" dirty="0"/>
              <a:t>AT&amp;T, CenturyLink, Spectrum, EarthLink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174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9E6DF7-8CD8-4E31-BD73-0990373D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Needed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C4AF46-19DA-438B-A6A6-CD7C13B168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en-US" sz="2400" dirty="0"/>
              <a:t>Modem</a:t>
            </a:r>
          </a:p>
          <a:p>
            <a:pPr lvl="1"/>
            <a:r>
              <a:rPr lang="en-US" sz="2000" dirty="0" smtClean="0"/>
              <a:t>Hardware that connects </a:t>
            </a:r>
            <a:r>
              <a:rPr lang="en-US" sz="2000" dirty="0"/>
              <a:t>your computer or network to the internet through your ISP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674B068-C7E2-4BA1-98AC-D1397CCE01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en-US" sz="2400" dirty="0"/>
              <a:t>Router</a:t>
            </a:r>
          </a:p>
          <a:p>
            <a:pPr lvl="1"/>
            <a:r>
              <a:rPr lang="en-US" sz="2000" dirty="0" smtClean="0"/>
              <a:t>Hardware that connects </a:t>
            </a:r>
            <a:r>
              <a:rPr lang="en-US" sz="2000" dirty="0"/>
              <a:t>several computers or devices to a single internet connection</a:t>
            </a:r>
          </a:p>
          <a:p>
            <a:pPr lvl="1"/>
            <a:r>
              <a:rPr lang="en-US" sz="2000" dirty="0"/>
              <a:t>Needed for a home network</a:t>
            </a:r>
          </a:p>
          <a:p>
            <a:pPr lvl="1"/>
            <a:r>
              <a:rPr lang="en-US" sz="2000" dirty="0"/>
              <a:t>Wireless network known as Wi-Fi</a:t>
            </a:r>
          </a:p>
          <a:p>
            <a:endParaRPr lang="en-US" dirty="0"/>
          </a:p>
        </p:txBody>
      </p:sp>
      <p:pic>
        <p:nvPicPr>
          <p:cNvPr id="1026" name="Picture 2" descr="a broadband modem">
            <a:extLst>
              <a:ext uri="{FF2B5EF4-FFF2-40B4-BE49-F238E27FC236}">
                <a16:creationId xmlns="" xmlns:a16="http://schemas.microsoft.com/office/drawing/2014/main" id="{4033F5EF-020C-4856-88C3-11F184F6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88" y="3429000"/>
            <a:ext cx="22860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wireless router">
            <a:extLst>
              <a:ext uri="{FF2B5EF4-FFF2-40B4-BE49-F238E27FC236}">
                <a16:creationId xmlns="" xmlns:a16="http://schemas.microsoft.com/office/drawing/2014/main" id="{35AC37BF-C64D-4C78-BFEB-8220AD62E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863" y="4463976"/>
            <a:ext cx="28575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7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47F6-E8BA-4860-A975-02AB2A6F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C70A52-C50C-41E7-A5D2-2674EE1FC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>
                <a:hlinkClick r:id="rId2"/>
              </a:rPr>
              <a:t>https://edu.gcfglobal.org/en/internetbasics/connecting-to-the-internet/1/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482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325</TotalTime>
  <Words>224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Gill Sans MT</vt:lpstr>
      <vt:lpstr>Wingdings 2</vt:lpstr>
      <vt:lpstr>Dividend</vt:lpstr>
      <vt:lpstr>Connecting to the internet</vt:lpstr>
      <vt:lpstr>Creating a Home Network</vt:lpstr>
      <vt:lpstr>Types of internet service</vt:lpstr>
      <vt:lpstr>Internet Service Provider (ISP)</vt:lpstr>
      <vt:lpstr>Needed Hardware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to the internet</dc:title>
  <dc:creator>Steve Kurtz</dc:creator>
  <cp:lastModifiedBy>MCS</cp:lastModifiedBy>
  <cp:revision>12</cp:revision>
  <dcterms:created xsi:type="dcterms:W3CDTF">2020-08-31T22:43:26Z</dcterms:created>
  <dcterms:modified xsi:type="dcterms:W3CDTF">2021-08-25T12:57:49Z</dcterms:modified>
</cp:coreProperties>
</file>